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2"/>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9" r:id="rId23"/>
    <p:sldId id="330" r:id="rId24"/>
    <p:sldId id="331" r:id="rId25"/>
    <p:sldId id="332" r:id="rId26"/>
    <p:sldId id="333" r:id="rId27"/>
    <p:sldId id="334" r:id="rId28"/>
    <p:sldId id="33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p:scale>
          <a:sx n="76" d="100"/>
          <a:sy n="76" d="100"/>
        </p:scale>
        <p:origin x="67"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API Management is used as a proof of concept for the future goal to create a API Store for development teams and affiliated partners.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8/28/2018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a:t>
            </a:r>
            <a:r>
              <a:rPr lang="en-US" sz="1200" b="0" kern="1200">
                <a:solidFill>
                  <a:schemeClr val="tx1"/>
                </a:solidFill>
                <a:effectLst/>
                <a:latin typeface="+mn-lt"/>
                <a:ea typeface="+mn-ea"/>
                <a:cs typeface="+mn-cs"/>
              </a:rPr>
              <a:t>of affiliated </a:t>
            </a:r>
            <a:r>
              <a:rPr lang="en-US" sz="1200" b="0" kern="1200" dirty="0">
                <a:solidFill>
                  <a:schemeClr val="tx1"/>
                </a:solidFill>
                <a:effectLst/>
                <a:latin typeface="+mn-lt"/>
                <a:ea typeface="+mn-ea"/>
                <a:cs typeface="+mn-cs"/>
              </a:rPr>
              <a:t>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Moving everything to APIs sounds great but how can we stay on top of our API inventory and manage discoverability, security, lifecycle, and monitoring into the future? Is there something we could use to easily develop a proof of concept now?</a:t>
            </a:r>
          </a:p>
          <a:p>
            <a:pPr marL="342900" lvl="0" indent="-342900">
              <a:buFont typeface="Arial" panose="020B0604020202020204" pitchFamily="34" charset="0"/>
              <a:buChar char="•"/>
            </a:pPr>
            <a:endParaRPr lang="en-US" sz="2400" dirty="0">
              <a:solidFill>
                <a:schemeClr val="tx1"/>
              </a:soli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High level architecture diagram of the preferred solution">
            <a:extLst>
              <a:ext uri="{FF2B5EF4-FFF2-40B4-BE49-F238E27FC236}">
                <a16:creationId xmlns:a16="http://schemas.microsoft.com/office/drawing/2014/main" id="{B35902E9-3C1A-4055-89CB-A55A1498D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68" y="1089963"/>
            <a:ext cx="10078581" cy="563238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a:t>
            </a:r>
            <a:r>
              <a:rPr lang="en-US" sz="2600" dirty="0" err="1">
                <a:solidFill>
                  <a:schemeClr val="tx1"/>
                </a:solidFill>
                <a:latin typeface="Segoe UI Semilight" panose="020B0402040204020203" pitchFamily="34" charset="0"/>
                <a:cs typeface="Segoe UI Semilight" panose="020B0402040204020203" pitchFamily="34" charset="0"/>
              </a:rPr>
              <a:t>Xamarin</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SQL Server Data Tools (SSDT) for Visual</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Azure Migration Wizard (SAMW)</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Management Studio (SSMS)</a:t>
            </a:r>
            <a:endParaRPr lang="en-US" sz="2400" dirty="0">
              <a:solidFill>
                <a:schemeClr val="tx1"/>
              </a:solidFill>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will work with a group to design a solution for modernizing legacy on-premises applications and infrastructure by leveraging cloud services, while adding a mix of web and mobile services, all secured using Azure Active Directory.</a:t>
            </a:r>
          </a:p>
          <a:p>
            <a:br>
              <a:rPr lang="en-US" sz="2800" dirty="0"/>
            </a:br>
            <a:r>
              <a:rPr lang="en-US" sz="2800" dirty="0"/>
              <a:t>At the end of this whiteboard design session, you will be better able to design a modernization plan for organizations looking to move services from on-premises to the cloud.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450670" y="3835605"/>
            <a:ext cx="5713618" cy="2034817"/>
          </a:xfrm>
          <a:prstGeom prst="rect">
            <a:avLst/>
          </a:prstGeom>
        </p:spPr>
      </p:pic>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a:t>
            </a:r>
            <a:r>
              <a:rPr lang="en-US" sz="2800" dirty="0" err="1">
                <a:solidFill>
                  <a:schemeClr val="tx1"/>
                </a:solidFill>
                <a:latin typeface="Segoe UI Semilight" panose="020B0402040204020203" pitchFamily="34" charset="0"/>
                <a:cs typeface="Segoe UI Semilight" panose="020B0402040204020203" pitchFamily="34" charset="0"/>
              </a:rPr>
              <a:t>PowerApps</a:t>
            </a: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3988784"/>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a:solidFill>
                  <a:schemeClr val="tx1"/>
                </a:solidFill>
                <a:latin typeface="Segoe UI Semilight" panose="020B0402040204020203" pitchFamily="34" charset="0"/>
                <a:cs typeface="Segoe UI Semilight" panose="020B0402040204020203" pitchFamily="34" charset="0"/>
              </a:rPr>
              <a:t>Use </a:t>
            </a:r>
            <a:r>
              <a:rPr lang="en-US" sz="3600" dirty="0" err="1">
                <a:solidFill>
                  <a:schemeClr val="tx1"/>
                </a:solidFill>
                <a:latin typeface="Segoe UI Semilight" panose="020B0402040204020203" pitchFamily="34" charset="0"/>
                <a:cs typeface="Segoe UI Semilight" panose="020B0402040204020203" pitchFamily="34" charset="0"/>
              </a:rPr>
              <a:t>serverless</a:t>
            </a:r>
            <a:r>
              <a:rPr lang="en-US" sz="3600" dirty="0">
                <a:solidFill>
                  <a:schemeClr val="tx1"/>
                </a:solidFill>
                <a:latin typeface="Segoe UI Semilight" panose="020B0402040204020203" pitchFamily="34" charset="0"/>
                <a:cs typeface="Segoe UI Semilight" panose="020B0402040204020203" pitchFamily="34" charset="0"/>
              </a:rPr>
              <a:t>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7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3CE0C5B-B6CB-4013-BA99-4B82231F49EE}">
  <ds:schemaRefs>
    <ds:schemaRef ds:uri="http://schemas.microsoft.com/sharepoint/v3/contenttype/forms"/>
  </ds:schemaRefs>
</ds:datastoreItem>
</file>

<file path=customXml/itemProps2.xml><?xml version="1.0" encoding="utf-8"?>
<ds:datastoreItem xmlns:ds="http://schemas.openxmlformats.org/officeDocument/2006/customXml" ds:itemID="{4CAFC3FF-061C-4B34-B3AB-D31BC23D7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C888F1-494A-4C55-8F6B-6BF7E63FDD35}">
  <ds:schemaRefs>
    <ds:schemaRef ds:uri="http://purl.org/dc/elements/1.1/"/>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2023ac63-7b75-4916-a9ee-591457758eee"/>
    <ds:schemaRef ds:uri="d9c797ad-d7c3-4982-82b7-81352a75e4a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2950</Words>
  <Application>Microsoft Office PowerPoint</Application>
  <PresentationFormat>Widescreen</PresentationFormat>
  <Paragraphs>262</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2018-08-28T17:22:12Z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